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3"/>
  </p:notesMasterIdLst>
  <p:sldIdLst>
    <p:sldId id="256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5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D72A1-A264-4F0E-88F1-E43A3F84AE38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8B490-252A-4CB5-B198-1718569A29C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157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58C84C2-D04F-4D7A-AB58-20FF761D475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+mn-ea"/>
                <a:ea typeface="+mn-ea"/>
              </a:rPr>
              <a:t>課前測驗</a:t>
            </a:r>
            <a:endParaRPr lang="zh-TW" altLang="en-US" b="1" dirty="0">
              <a:latin typeface="+mn-ea"/>
              <a:ea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31" b="98077" l="0" r="100000">
                        <a14:foregroundMark x1="9231" y1="75769" x2="9231" y2="75769"/>
                        <a14:foregroundMark x1="13846" y1="80000" x2="13846" y2="80000"/>
                        <a14:foregroundMark x1="9231" y1="73462" x2="9231" y2="73462"/>
                        <a14:foregroundMark x1="14231" y1="91538" x2="14231" y2="91538"/>
                        <a14:foregroundMark x1="76154" y1="69231" x2="76154" y2="69231"/>
                        <a14:foregroundMark x1="57308" y1="41923" x2="57308" y2="41923"/>
                        <a14:foregroundMark x1="72308" y1="28462" x2="72308" y2="28462"/>
                        <a14:foregroundMark x1="71538" y1="36923" x2="71538" y2="36923"/>
                        <a14:foregroundMark x1="76923" y1="11538" x2="76923" y2="1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274" y="2847622"/>
            <a:ext cx="33020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98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(9)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9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、火災類型可以由發生燃燒之物質將其分類，以下敘述何者正確？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甲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(A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)</a:t>
            </a:r>
            <a:r>
              <a:rPr lang="zh-TW" altLang="en-US" b="1" dirty="0">
                <a:latin typeface="+mn-ea"/>
              </a:rPr>
              <a:t>火災屬於油類火災。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甲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(A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)</a:t>
            </a:r>
            <a:r>
              <a:rPr lang="zh-TW" altLang="en-US" b="1" dirty="0">
                <a:latin typeface="+mn-ea"/>
              </a:rPr>
              <a:t>火災屬於電器火災。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丙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(C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)</a:t>
            </a:r>
            <a:r>
              <a:rPr lang="zh-TW" altLang="en-US" b="1" dirty="0">
                <a:latin typeface="+mn-ea"/>
              </a:rPr>
              <a:t>火災屬於電器火災。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丙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(C</a:t>
            </a:r>
            <a:r>
              <a:rPr lang="zh-TW" altLang="en-US" b="1" dirty="0">
                <a:latin typeface="+mn-ea"/>
              </a:rPr>
              <a:t>類</a:t>
            </a:r>
            <a:r>
              <a:rPr lang="en-US" altLang="zh-TW" b="1" dirty="0">
                <a:latin typeface="+mn-ea"/>
              </a:rPr>
              <a:t>)</a:t>
            </a:r>
            <a:r>
              <a:rPr lang="zh-TW" altLang="en-US" b="1" dirty="0">
                <a:latin typeface="+mn-ea"/>
              </a:rPr>
              <a:t>火災屬於一般普通火災</a:t>
            </a:r>
            <a:r>
              <a:rPr lang="zh-TW" altLang="en-US" b="1" dirty="0" smtClean="0">
                <a:latin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(10)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633413" indent="-633413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10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、實驗室若發生火災可使用下列何者設備進行滅火搶救？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實驗室</a:t>
            </a:r>
            <a:r>
              <a:rPr lang="zh-TW" altLang="en-US" b="1" dirty="0">
                <a:latin typeface="+mn-ea"/>
              </a:rPr>
              <a:t>配置的滅火器。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樓層</a:t>
            </a:r>
            <a:r>
              <a:rPr lang="zh-TW" altLang="en-US" b="1" dirty="0">
                <a:latin typeface="+mn-ea"/>
              </a:rPr>
              <a:t>配置的室內消防栓。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防火</a:t>
            </a:r>
            <a:r>
              <a:rPr lang="zh-TW" altLang="en-US" b="1" dirty="0">
                <a:latin typeface="+mn-ea"/>
              </a:rPr>
              <a:t>毯。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以上</a:t>
            </a:r>
            <a:r>
              <a:rPr lang="zh-TW" altLang="en-US" b="1" dirty="0">
                <a:latin typeface="+mn-ea"/>
              </a:rPr>
              <a:t>設備皆可用來進行滅火搶救</a:t>
            </a:r>
            <a:r>
              <a:rPr lang="zh-TW" altLang="en-US" b="1" dirty="0" smtClean="0">
                <a:latin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(1)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1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、關於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ＧＨＳ規範的相關描述，以下何者為非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標示的相關內容可以英文為主要語言。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單一物質如有多種危害特性，其容器的標示上需列出所有的危害圖示。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ＧＨＳ制度將危害分為「物理性危害」、「健康危害」與「環境危害」三大類別。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ＧＨＳ將危害圖示統一格式，以「黑色符號」、「白色底色」與「紅色邊框」。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3423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(2)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2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、裝有危害物質之容器依據ＧＨＳ的規定，必須在容器外觀標示相關資訊，以下描述何者錯誤</a:t>
            </a: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?</a:t>
            </a: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危害圖示。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危害急救措施。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危害成分。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危害警告訊息。</a:t>
            </a:r>
            <a:endParaRPr lang="zh-TW" altLang="en-US" b="1" dirty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975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(3)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3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           該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圖示依據ＧＨＳ規範，代表何種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物質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534988" indent="-534988">
              <a:buNone/>
            </a:pPr>
            <a:r>
              <a:rPr lang="en-US" altLang="zh-TW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                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特性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氧化性。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腐蝕性。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易燃性。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爆炸性。</a:t>
            </a:r>
            <a:endParaRPr lang="zh-TW" altLang="en-US" b="1" dirty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  <p:pic>
        <p:nvPicPr>
          <p:cNvPr id="4" name="圖片 3" descr="火焰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29376" y="2147891"/>
            <a:ext cx="73342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90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(4)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4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、以下關於安全資料表的敘述何者錯誤？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化學物質的安全資料表，相當於化學物質的身分證或是說明書的功能。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安全資料表總共提供</a:t>
            </a:r>
            <a:r>
              <a:rPr lang="en-US" altLang="zh-TW" b="1" dirty="0">
                <a:latin typeface="+mn-ea"/>
              </a:rPr>
              <a:t>16</a:t>
            </a:r>
            <a:r>
              <a:rPr lang="zh-TW" altLang="en-US" b="1" dirty="0">
                <a:latin typeface="+mn-ea"/>
              </a:rPr>
              <a:t>項次的資訊，讓使用人可以更進一步的瞭解該化學物質的特性與危害。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安全資料表上的內容為供應商提供，不需定期更新。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安全資料表必須放置在人員易取得之處。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(5)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5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化學物質的安全資料表提供該物質的許多詳細資訊，其中在第三項「急救措施」的記載部分，以下敘述何者為非？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按不同的暴露途徑細分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en-US" b="1" dirty="0">
                <a:latin typeface="+mn-ea"/>
              </a:rPr>
              <a:t>吸入、皮膚接觸、眼睛接觸等</a:t>
            </a:r>
            <a:r>
              <a:rPr lang="en-US" altLang="zh-TW" b="1" dirty="0">
                <a:latin typeface="+mn-ea"/>
              </a:rPr>
              <a:t>)</a:t>
            </a:r>
            <a:r>
              <a:rPr lang="zh-TW" altLang="en-US" b="1" dirty="0">
                <a:latin typeface="+mn-ea"/>
              </a:rPr>
              <a:t>，提供相對應的急救方式與應注意事項。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提供應送往哪間責任醫院的相關資訊。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提供人體接觸後可能產生的重要症狀與危害效應。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提供急救人員防護上的建議。</a:t>
            </a:r>
            <a:endParaRPr lang="zh-TW" altLang="en-US" b="1" dirty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(6)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6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、化學物質的安全資料表提供該物質的許多詳細資訊，其中在第九項「物理及化學性質」的內容，下列何者不屬與該項資料？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安定性。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密度。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爆炸界限。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化學物質外觀。</a:t>
            </a:r>
            <a:endParaRPr lang="zh-TW" altLang="en-US" b="1" dirty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(7)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7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、關於個人防護器具的使用觀念，下列何者為非？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sz="2200" b="1" dirty="0">
                <a:latin typeface="+mn-ea"/>
              </a:rPr>
              <a:t>使用個人防護器具已經是保護人體安全的最後一道防線，因此必須完整的穿戴才能發揮防護器具的功效。</a:t>
            </a:r>
            <a:endParaRPr lang="en-US" altLang="zh-TW" sz="2200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sz="2200" b="1" dirty="0">
                <a:latin typeface="+mn-ea"/>
              </a:rPr>
              <a:t>在使用個人防護器具前，必須先認知危害的類型，然後挑選適合的防護裝備，才能達到保護人員的效果。</a:t>
            </a:r>
            <a:endParaRPr lang="en-US" altLang="zh-TW" sz="2200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sz="2200" b="1" dirty="0">
                <a:latin typeface="+mn-ea"/>
              </a:rPr>
              <a:t>人員進入充滿沼氣且缺氧的下水道環境下進行作業，需要戴防毒面具才能保障作業人員的安全。</a:t>
            </a:r>
            <a:endParaRPr lang="en-US" altLang="zh-TW" sz="2200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sz="2200" b="1" dirty="0">
                <a:latin typeface="+mn-ea"/>
              </a:rPr>
              <a:t>面對毒性較高的氣態化學物質，使用自攜式空氣呼吸器能大幅保障作業人員的生命安全。</a:t>
            </a:r>
            <a:endParaRPr lang="zh-TW" altLang="en-US" sz="2200" b="1" dirty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課前小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(8)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8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、該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人員穿著何種防護等級的防護衣？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>
                <a:latin typeface="+mn-ea"/>
              </a:rPr>
              <a:t>A</a:t>
            </a:r>
            <a:r>
              <a:rPr lang="zh-TW" altLang="en-US" b="1" dirty="0">
                <a:latin typeface="+mn-ea"/>
              </a:rPr>
              <a:t>級防護衣。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 smtClean="0">
                <a:latin typeface="+mn-ea"/>
              </a:rPr>
              <a:t>B</a:t>
            </a:r>
            <a:r>
              <a:rPr lang="zh-TW" altLang="en-US" b="1" dirty="0" smtClean="0">
                <a:latin typeface="+mn-ea"/>
              </a:rPr>
              <a:t>級</a:t>
            </a:r>
            <a:r>
              <a:rPr lang="zh-TW" altLang="en-US" b="1" dirty="0">
                <a:latin typeface="+mn-ea"/>
              </a:rPr>
              <a:t>防護衣。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 smtClean="0">
                <a:latin typeface="+mn-ea"/>
              </a:rPr>
              <a:t>C</a:t>
            </a:r>
            <a:r>
              <a:rPr lang="zh-TW" altLang="en-US" b="1" dirty="0" smtClean="0">
                <a:latin typeface="+mn-ea"/>
              </a:rPr>
              <a:t>級</a:t>
            </a:r>
            <a:r>
              <a:rPr lang="zh-TW" altLang="en-US" b="1" dirty="0">
                <a:latin typeface="+mn-ea"/>
              </a:rPr>
              <a:t>防護衣。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實驗衣。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  <p:pic>
        <p:nvPicPr>
          <p:cNvPr id="4" name="圖片 3" descr="C級防護衣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37" r="28719"/>
          <a:stretch>
            <a:fillRect/>
          </a:stretch>
        </p:blipFill>
        <p:spPr bwMode="auto">
          <a:xfrm>
            <a:off x="5813742" y="2803402"/>
            <a:ext cx="2218910" cy="300655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89175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1171</TotalTime>
  <Words>714</Words>
  <Application>Microsoft Office PowerPoint</Application>
  <PresentationFormat>如螢幕大小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圖釘</vt:lpstr>
      <vt:lpstr>課前測驗</vt:lpstr>
      <vt:lpstr>課前小測驗(1)</vt:lpstr>
      <vt:lpstr>課前小測驗(2)</vt:lpstr>
      <vt:lpstr>課前小測驗(3)</vt:lpstr>
      <vt:lpstr>課前小測驗(4)</vt:lpstr>
      <vt:lpstr>課前小測驗(5)</vt:lpstr>
      <vt:lpstr>課前小測驗(6)</vt:lpstr>
      <vt:lpstr>課前小測驗(7)</vt:lpstr>
      <vt:lpstr>課前小測驗(8)</vt:lpstr>
      <vt:lpstr>課前小測驗(9)</vt:lpstr>
      <vt:lpstr>課前小測驗(10)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大專院校防災教育推廣</dc:title>
  <dc:creator>莊凱安</dc:creator>
  <cp:lastModifiedBy>可愛喵喵</cp:lastModifiedBy>
  <cp:revision>77</cp:revision>
  <dcterms:created xsi:type="dcterms:W3CDTF">2019-08-15T06:07:45Z</dcterms:created>
  <dcterms:modified xsi:type="dcterms:W3CDTF">2019-09-08T17:56:58Z</dcterms:modified>
</cp:coreProperties>
</file>